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3"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9" d="100"/>
          <a:sy n="149" d="100"/>
        </p:scale>
        <p:origin x="-128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32CF0EF-6A94-1A44-9B1F-B6BA606CF236}" type="datetimeFigureOut">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CF0EF-6A94-1A44-9B1F-B6BA606CF236}" type="datetimeFigureOut">
              <a:rPr lang="en-US" smtClean="0"/>
              <a:pPr/>
              <a:t>11/8/11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3908D-0E9C-654E-8D0B-F9F392A246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232CF0EF-6A94-1A44-9B1F-B6BA606CF236}" type="datetimeFigureOut">
              <a:rPr lang="en-US" smtClean="0"/>
              <a:pPr/>
              <a:t>11/8/11</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E83908D-0E9C-654E-8D0B-F9F392A24650}" type="slidenum">
              <a:rPr lang="en-US" smtClean="0"/>
              <a:pPr/>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2CF0EF-6A94-1A44-9B1F-B6BA606CF236}" type="datetimeFigureOut">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3908D-0E9C-654E-8D0B-F9F392A2465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2CF0EF-6A94-1A44-9B1F-B6BA606CF236}" type="datetimeFigureOut">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3908D-0E9C-654E-8D0B-F9F392A246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2CF0EF-6A94-1A44-9B1F-B6BA606CF236}" type="datetimeFigureOut">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3908D-0E9C-654E-8D0B-F9F392A246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32CF0EF-6A94-1A44-9B1F-B6BA606CF236}" type="datetimeFigureOut">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CF0EF-6A94-1A44-9B1F-B6BA606CF236}" type="datetimeFigureOut">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3908D-0E9C-654E-8D0B-F9F392A246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32CF0EF-6A94-1A44-9B1F-B6BA606CF236}" type="datetimeFigureOut">
              <a:rPr lang="en-US" smtClean="0"/>
              <a:pPr/>
              <a:t>11/8/11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3908D-0E9C-654E-8D0B-F9F392A246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32CF0EF-6A94-1A44-9B1F-B6BA606CF236}" type="datetimeFigureOut">
              <a:rPr lang="en-US" smtClean="0"/>
              <a:pPr/>
              <a:t>11/8/11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3908D-0E9C-654E-8D0B-F9F392A246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32CF0EF-6A94-1A44-9B1F-B6BA606CF236}" type="datetimeFigureOut">
              <a:rPr lang="en-US" smtClean="0"/>
              <a:pPr/>
              <a:t>11/8/11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3908D-0E9C-654E-8D0B-F9F392A246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CF0EF-6A94-1A44-9B1F-B6BA606CF236}" type="datetimeFigureOut">
              <a:rPr lang="en-US" smtClean="0"/>
              <a:pPr/>
              <a:t>11/8/11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3908D-0E9C-654E-8D0B-F9F392A2465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232CF0EF-6A94-1A44-9B1F-B6BA606CF236}" type="datetimeFigureOut">
              <a:rPr lang="en-US" smtClean="0"/>
              <a:pPr/>
              <a:t>11/8/11</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E83908D-0E9C-654E-8D0B-F9F392A246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232CF0EF-6A94-1A44-9B1F-B6BA606CF236}" type="datetimeFigureOut">
              <a:rPr lang="en-US" smtClean="0"/>
              <a:pPr/>
              <a:t>11/8/11</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2E83908D-0E9C-654E-8D0B-F9F392A246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RECYCLE!</a:t>
            </a:r>
            <a:endParaRPr lang="en-US" dirty="0"/>
          </a:p>
        </p:txBody>
      </p:sp>
      <p:sp>
        <p:nvSpPr>
          <p:cNvPr id="3" name="Subtitle 2"/>
          <p:cNvSpPr>
            <a:spLocks noGrp="1"/>
          </p:cNvSpPr>
          <p:nvPr>
            <p:ph type="subTitle" idx="1"/>
          </p:nvPr>
        </p:nvSpPr>
        <p:spPr/>
        <p:txBody>
          <a:bodyPr/>
          <a:lstStyle/>
          <a:p>
            <a:r>
              <a:rPr lang="en-US" dirty="0" smtClean="0"/>
              <a:t>A presentation for kids</a:t>
            </a:r>
            <a:endParaRPr lang="en-US" dirty="0"/>
          </a:p>
        </p:txBody>
      </p:sp>
      <p:pic>
        <p:nvPicPr>
          <p:cNvPr id="5" name="Picture 4" descr="TeachingYourChildren-300x200.jpg"/>
          <p:cNvPicPr>
            <a:picLocks noChangeAspect="1"/>
          </p:cNvPicPr>
          <p:nvPr/>
        </p:nvPicPr>
        <p:blipFill>
          <a:blip r:embed="rId2"/>
          <a:stretch>
            <a:fillRect/>
          </a:stretch>
        </p:blipFill>
        <p:spPr>
          <a:xfrm>
            <a:off x="3844273" y="3144837"/>
            <a:ext cx="4486927" cy="29912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GARBAGE</a:t>
            </a:r>
            <a:endParaRPr lang="en-US" dirty="0"/>
          </a:p>
        </p:txBody>
      </p:sp>
      <p:sp>
        <p:nvSpPr>
          <p:cNvPr id="3" name="Content Placeholder 2"/>
          <p:cNvSpPr>
            <a:spLocks noGrp="1"/>
          </p:cNvSpPr>
          <p:nvPr>
            <p:ph idx="1"/>
          </p:nvPr>
        </p:nvSpPr>
        <p:spPr/>
        <p:txBody>
          <a:bodyPr/>
          <a:lstStyle/>
          <a:p>
            <a:r>
              <a:rPr lang="en-US" dirty="0" smtClean="0"/>
              <a:t>More and more garbage!  Every day people throw away trash.  As the world population increases, more people throw away more garbage.  Garbage trucks come to pick it up, but where does it all go?</a:t>
            </a:r>
          </a:p>
          <a:p>
            <a:endParaRPr lang="en-US" dirty="0"/>
          </a:p>
        </p:txBody>
      </p:sp>
      <p:pic>
        <p:nvPicPr>
          <p:cNvPr id="6" name="Picture 5" descr="WasteManagementMackNorcross.jpg"/>
          <p:cNvPicPr>
            <a:picLocks noChangeAspect="1"/>
          </p:cNvPicPr>
          <p:nvPr/>
        </p:nvPicPr>
        <p:blipFill>
          <a:blip r:embed="rId2"/>
          <a:stretch>
            <a:fillRect/>
          </a:stretch>
        </p:blipFill>
        <p:spPr>
          <a:xfrm>
            <a:off x="2252147" y="3696618"/>
            <a:ext cx="4486275" cy="27717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LANDFILLS</a:t>
            </a:r>
            <a:endParaRPr lang="en-US" dirty="0"/>
          </a:p>
        </p:txBody>
      </p:sp>
      <p:sp>
        <p:nvSpPr>
          <p:cNvPr id="3" name="Content Placeholder 2"/>
          <p:cNvSpPr>
            <a:spLocks noGrp="1"/>
          </p:cNvSpPr>
          <p:nvPr>
            <p:ph idx="1"/>
          </p:nvPr>
        </p:nvSpPr>
        <p:spPr>
          <a:xfrm>
            <a:off x="765175" y="1656374"/>
            <a:ext cx="7612064" cy="4182035"/>
          </a:xfrm>
        </p:spPr>
        <p:txBody>
          <a:bodyPr/>
          <a:lstStyle/>
          <a:p>
            <a:r>
              <a:rPr lang="en-US" dirty="0" smtClean="0"/>
              <a:t>Most of the garbage is hauled away to landfills.  A landfill is a place where garbage is dumped in heaps from garbage trucks.  </a:t>
            </a:r>
          </a:p>
          <a:p>
            <a:r>
              <a:rPr lang="en-US" dirty="0" smtClean="0"/>
              <a:t>Bulldozers push the garbage into neat piles.  Then they cover it up with dirt so that animals and bugs will stay away.</a:t>
            </a:r>
            <a:endParaRPr lang="en-US" dirty="0"/>
          </a:p>
        </p:txBody>
      </p:sp>
      <p:pic>
        <p:nvPicPr>
          <p:cNvPr id="4" name="Picture 3" descr="landfill_1_.jpg"/>
          <p:cNvPicPr>
            <a:picLocks noChangeAspect="1"/>
          </p:cNvPicPr>
          <p:nvPr/>
        </p:nvPicPr>
        <p:blipFill>
          <a:blip r:embed="rId2"/>
          <a:stretch>
            <a:fillRect/>
          </a:stretch>
        </p:blipFill>
        <p:spPr>
          <a:xfrm>
            <a:off x="3401503" y="3888721"/>
            <a:ext cx="3387772" cy="27508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Most people don’t want landfills near where they live.  There is so much garbage now, that many landfills are running out of room.  Where can it all go?</a:t>
            </a:r>
          </a:p>
          <a:p>
            <a:r>
              <a:rPr lang="en-US" dirty="0" smtClean="0"/>
              <a:t>One solution is to cut down on the trash we make.  This is called “REDUCE”.</a:t>
            </a:r>
          </a:p>
          <a:p>
            <a:r>
              <a:rPr lang="en-US" dirty="0" smtClean="0"/>
              <a:t>Another solution is to RECYCLE.  Recycling means reusing materials instead of throwing them away.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a:t>
            </a:r>
            <a:endParaRPr lang="en-US" dirty="0"/>
          </a:p>
        </p:txBody>
      </p:sp>
      <p:sp>
        <p:nvSpPr>
          <p:cNvPr id="3" name="Content Placeholder 2"/>
          <p:cNvSpPr>
            <a:spLocks noGrp="1"/>
          </p:cNvSpPr>
          <p:nvPr>
            <p:ph idx="1"/>
          </p:nvPr>
        </p:nvSpPr>
        <p:spPr/>
        <p:txBody>
          <a:bodyPr/>
          <a:lstStyle/>
          <a:p>
            <a:r>
              <a:rPr lang="en-US" dirty="0" smtClean="0"/>
              <a:t>It takes a lot of energy to make paper.  People in the United States cut down 850 MILLION trees to make paper products each year.  </a:t>
            </a:r>
          </a:p>
          <a:p>
            <a:r>
              <a:rPr lang="en-US" dirty="0" smtClean="0"/>
              <a:t>When they cut down trees, chemicals and water are used to make pulp.  The pulp is spread out on a moving screen to make a think layer of fibers.  This is how paper is made.  </a:t>
            </a:r>
          </a:p>
          <a:p>
            <a:r>
              <a:rPr lang="en-US" dirty="0" smtClean="0"/>
              <a:t>How can you reduce the amount of paper you use?</a:t>
            </a:r>
          </a:p>
          <a:p>
            <a:r>
              <a:rPr lang="en-US" dirty="0" smtClean="0"/>
              <a:t>How can you recycle paper?</a:t>
            </a:r>
            <a:endParaRPr lang="en-US" dirty="0"/>
          </a:p>
        </p:txBody>
      </p:sp>
      <p:pic>
        <p:nvPicPr>
          <p:cNvPr id="4" name="Picture 3" descr="TugPaperTowelHolderChrmRoll_l.jpg"/>
          <p:cNvPicPr>
            <a:picLocks noChangeAspect="1"/>
          </p:cNvPicPr>
          <p:nvPr/>
        </p:nvPicPr>
        <p:blipFill>
          <a:blip r:embed="rId2"/>
          <a:stretch>
            <a:fillRect/>
          </a:stretch>
        </p:blipFill>
        <p:spPr>
          <a:xfrm>
            <a:off x="7501024" y="79468"/>
            <a:ext cx="1500886" cy="1500887"/>
          </a:xfrm>
          <a:prstGeom prst="rect">
            <a:avLst/>
          </a:prstGeom>
        </p:spPr>
      </p:pic>
      <p:pic>
        <p:nvPicPr>
          <p:cNvPr id="5" name="Picture 4" descr="paper_cups.jpg"/>
          <p:cNvPicPr>
            <a:picLocks noChangeAspect="1"/>
          </p:cNvPicPr>
          <p:nvPr/>
        </p:nvPicPr>
        <p:blipFill>
          <a:blip r:embed="rId3"/>
          <a:stretch>
            <a:fillRect/>
          </a:stretch>
        </p:blipFill>
        <p:spPr>
          <a:xfrm>
            <a:off x="6568409" y="294175"/>
            <a:ext cx="1236230" cy="1448864"/>
          </a:xfrm>
          <a:prstGeom prst="rect">
            <a:avLst/>
          </a:prstGeom>
        </p:spPr>
      </p:pic>
      <p:pic>
        <p:nvPicPr>
          <p:cNvPr id="6" name="Picture 5" descr="paper-plate.jpg"/>
          <p:cNvPicPr>
            <a:picLocks noChangeAspect="1"/>
          </p:cNvPicPr>
          <p:nvPr/>
        </p:nvPicPr>
        <p:blipFill>
          <a:blip r:embed="rId4"/>
          <a:stretch>
            <a:fillRect/>
          </a:stretch>
        </p:blipFill>
        <p:spPr>
          <a:xfrm>
            <a:off x="1798428" y="540818"/>
            <a:ext cx="1211917" cy="1202221"/>
          </a:xfrm>
          <a:prstGeom prst="rect">
            <a:avLst/>
          </a:prstGeom>
        </p:spPr>
      </p:pic>
      <p:pic>
        <p:nvPicPr>
          <p:cNvPr id="7" name="Picture 6" descr="newspaper stack[5].jpg"/>
          <p:cNvPicPr>
            <a:picLocks noChangeAspect="1"/>
          </p:cNvPicPr>
          <p:nvPr/>
        </p:nvPicPr>
        <p:blipFill>
          <a:blip r:embed="rId5"/>
          <a:stretch>
            <a:fillRect/>
          </a:stretch>
        </p:blipFill>
        <p:spPr>
          <a:xfrm>
            <a:off x="367313" y="126808"/>
            <a:ext cx="1550450" cy="14535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GLASS</a:t>
            </a:r>
            <a:endParaRPr lang="en-US" dirty="0"/>
          </a:p>
        </p:txBody>
      </p:sp>
      <p:sp>
        <p:nvSpPr>
          <p:cNvPr id="3" name="Content Placeholder 2"/>
          <p:cNvSpPr>
            <a:spLocks noGrp="1"/>
          </p:cNvSpPr>
          <p:nvPr>
            <p:ph idx="1"/>
          </p:nvPr>
        </p:nvSpPr>
        <p:spPr/>
        <p:txBody>
          <a:bodyPr/>
          <a:lstStyle/>
          <a:p>
            <a:r>
              <a:rPr lang="en-US" dirty="0" smtClean="0"/>
              <a:t>It takes lime, soda ash, and sand called silica, to make glass.  These three elements are mixed together and heated at a very high temperature  to make a glassy liquid.  They are sometimes dyed and dropped into forming machines to make bottles and jars.  </a:t>
            </a:r>
          </a:p>
          <a:p>
            <a:r>
              <a:rPr lang="en-US" dirty="0" smtClean="0"/>
              <a:t>It takes about 3,000 years for glass to biodegrade at a landfill.</a:t>
            </a:r>
          </a:p>
          <a:p>
            <a:r>
              <a:rPr lang="en-US" dirty="0" smtClean="0"/>
              <a:t>How can you reduce or recycle glass?</a:t>
            </a:r>
            <a:endParaRPr lang="en-US" dirty="0"/>
          </a:p>
        </p:txBody>
      </p:sp>
      <p:pic>
        <p:nvPicPr>
          <p:cNvPr id="4" name="Picture 3" descr="glass-bottle-1.jpg"/>
          <p:cNvPicPr>
            <a:picLocks noChangeAspect="1"/>
          </p:cNvPicPr>
          <p:nvPr/>
        </p:nvPicPr>
        <p:blipFill>
          <a:blip r:embed="rId2"/>
          <a:stretch>
            <a:fillRect/>
          </a:stretch>
        </p:blipFill>
        <p:spPr>
          <a:xfrm>
            <a:off x="6264160" y="79468"/>
            <a:ext cx="1628960" cy="162896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CANS</a:t>
            </a:r>
            <a:endParaRPr lang="en-US" dirty="0"/>
          </a:p>
        </p:txBody>
      </p:sp>
      <p:sp>
        <p:nvSpPr>
          <p:cNvPr id="3" name="Content Placeholder 2"/>
          <p:cNvSpPr>
            <a:spLocks noGrp="1"/>
          </p:cNvSpPr>
          <p:nvPr>
            <p:ph idx="1"/>
          </p:nvPr>
        </p:nvSpPr>
        <p:spPr/>
        <p:txBody>
          <a:bodyPr/>
          <a:lstStyle/>
          <a:p>
            <a:r>
              <a:rPr lang="en-US" dirty="0" smtClean="0"/>
              <a:t>Most cans are made from aluminum.  It takes many energy resources and creates pollution to produce aluminum.  </a:t>
            </a:r>
          </a:p>
          <a:p>
            <a:r>
              <a:rPr lang="en-US" dirty="0" smtClean="0"/>
              <a:t>Many products such as soda and food are sold in aluminum cans.  Often, when the cans are empty, they are tossed away.  </a:t>
            </a:r>
          </a:p>
          <a:p>
            <a:r>
              <a:rPr lang="en-US" dirty="0" smtClean="0"/>
              <a:t>It takes about 500 years for aluminum to biodegrade at a landfill.</a:t>
            </a:r>
          </a:p>
          <a:p>
            <a:r>
              <a:rPr lang="en-US" dirty="0" smtClean="0"/>
              <a:t>How can you reduce or recycle aluminum cans?</a:t>
            </a:r>
            <a:endParaRPr lang="en-US" dirty="0"/>
          </a:p>
        </p:txBody>
      </p:sp>
      <p:pic>
        <p:nvPicPr>
          <p:cNvPr id="4" name="Picture 3" descr="campbells-cream-of-potato-soup-condensed-50-oz-can.jpg"/>
          <p:cNvPicPr>
            <a:picLocks noChangeAspect="1"/>
          </p:cNvPicPr>
          <p:nvPr/>
        </p:nvPicPr>
        <p:blipFill>
          <a:blip r:embed="rId2"/>
          <a:stretch>
            <a:fillRect/>
          </a:stretch>
        </p:blipFill>
        <p:spPr>
          <a:xfrm>
            <a:off x="6124550" y="694409"/>
            <a:ext cx="1248613" cy="1248614"/>
          </a:xfrm>
          <a:prstGeom prst="rect">
            <a:avLst/>
          </a:prstGeom>
        </p:spPr>
      </p:pic>
      <p:pic>
        <p:nvPicPr>
          <p:cNvPr id="5" name="Picture 4" descr="article-page-main-ehow-images-a08-1j-jg-list-recyclable-aluminum-cans-800x800.jpg"/>
          <p:cNvPicPr>
            <a:picLocks noChangeAspect="1"/>
          </p:cNvPicPr>
          <p:nvPr/>
        </p:nvPicPr>
        <p:blipFill>
          <a:blip r:embed="rId3"/>
          <a:stretch>
            <a:fillRect/>
          </a:stretch>
        </p:blipFill>
        <p:spPr>
          <a:xfrm>
            <a:off x="7250893" y="79468"/>
            <a:ext cx="1298017" cy="12691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PLASTIC</a:t>
            </a:r>
            <a:endParaRPr lang="en-US" dirty="0"/>
          </a:p>
        </p:txBody>
      </p:sp>
      <p:sp>
        <p:nvSpPr>
          <p:cNvPr id="3" name="Content Placeholder 2"/>
          <p:cNvSpPr>
            <a:spLocks noGrp="1"/>
          </p:cNvSpPr>
          <p:nvPr>
            <p:ph idx="1"/>
          </p:nvPr>
        </p:nvSpPr>
        <p:spPr/>
        <p:txBody>
          <a:bodyPr/>
          <a:lstStyle/>
          <a:p>
            <a:r>
              <a:rPr lang="en-US" dirty="0" smtClean="0"/>
              <a:t>Plastic is EVERYWHERE! Plastic bottles, plastic bags, plastic plates, plastic containers.</a:t>
            </a:r>
          </a:p>
          <a:p>
            <a:r>
              <a:rPr lang="en-US" dirty="0" smtClean="0"/>
              <a:t>The problem with plastic is that it DOESN’T biodegrade.  It lasts forever and fills landfills, litters roadsides, and harms wildlife.</a:t>
            </a:r>
          </a:p>
          <a:p>
            <a:r>
              <a:rPr lang="en-US" dirty="0" smtClean="0"/>
              <a:t>How can you reduce or recycle plastic?</a:t>
            </a:r>
            <a:endParaRPr lang="en-US" dirty="0"/>
          </a:p>
        </p:txBody>
      </p:sp>
      <p:pic>
        <p:nvPicPr>
          <p:cNvPr id="4" name="Picture 3" descr="water-bottle.jpg"/>
          <p:cNvPicPr>
            <a:picLocks noChangeAspect="1"/>
          </p:cNvPicPr>
          <p:nvPr/>
        </p:nvPicPr>
        <p:blipFill>
          <a:blip r:embed="rId2"/>
          <a:stretch>
            <a:fillRect/>
          </a:stretch>
        </p:blipFill>
        <p:spPr>
          <a:xfrm>
            <a:off x="7054757" y="302802"/>
            <a:ext cx="1194303" cy="1194304"/>
          </a:xfrm>
          <a:prstGeom prst="rect">
            <a:avLst/>
          </a:prstGeom>
        </p:spPr>
      </p:pic>
      <p:pic>
        <p:nvPicPr>
          <p:cNvPr id="5" name="Picture 4" descr="plastic-bag.jpg"/>
          <p:cNvPicPr>
            <a:picLocks noChangeAspect="1"/>
          </p:cNvPicPr>
          <p:nvPr/>
        </p:nvPicPr>
        <p:blipFill>
          <a:blip r:embed="rId3"/>
          <a:stretch>
            <a:fillRect/>
          </a:stretch>
        </p:blipFill>
        <p:spPr>
          <a:xfrm>
            <a:off x="1928740" y="302802"/>
            <a:ext cx="930228" cy="1388849"/>
          </a:xfrm>
          <a:prstGeom prst="rect">
            <a:avLst/>
          </a:prstGeom>
        </p:spPr>
      </p:pic>
      <p:pic>
        <p:nvPicPr>
          <p:cNvPr id="6" name="Picture 5" descr="solo-p65b-0099-6-blue-plastic-plate-1000-cs.jpg"/>
          <p:cNvPicPr>
            <a:picLocks noChangeAspect="1"/>
          </p:cNvPicPr>
          <p:nvPr/>
        </p:nvPicPr>
        <p:blipFill>
          <a:blip r:embed="rId4"/>
          <a:stretch>
            <a:fillRect/>
          </a:stretch>
        </p:blipFill>
        <p:spPr>
          <a:xfrm>
            <a:off x="6175686" y="575546"/>
            <a:ext cx="1194304" cy="11943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 help!</a:t>
            </a:r>
            <a:endParaRPr lang="en-US" dirty="0"/>
          </a:p>
        </p:txBody>
      </p:sp>
      <p:sp>
        <p:nvSpPr>
          <p:cNvPr id="3" name="Content Placeholder 2"/>
          <p:cNvSpPr>
            <a:spLocks noGrp="1"/>
          </p:cNvSpPr>
          <p:nvPr>
            <p:ph idx="1"/>
          </p:nvPr>
        </p:nvSpPr>
        <p:spPr/>
        <p:txBody>
          <a:bodyPr/>
          <a:lstStyle/>
          <a:p>
            <a:r>
              <a:rPr lang="en-US" dirty="0" smtClean="0"/>
              <a:t>What two important things can you do to help the earth?</a:t>
            </a:r>
          </a:p>
          <a:p>
            <a:r>
              <a:rPr lang="en-US" dirty="0" smtClean="0"/>
              <a:t>How does recycling help?</a:t>
            </a:r>
          </a:p>
          <a:p>
            <a:r>
              <a:rPr lang="en-US" dirty="0" smtClean="0"/>
              <a:t>How does reducing help?</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46</TotalTime>
  <Words>464</Words>
  <Application>Microsoft Macintosh PowerPoint</Application>
  <PresentationFormat>On-screen Show (4:3)</PresentationFormat>
  <Paragraphs>33</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Habitat</vt:lpstr>
      <vt:lpstr>RECYCLE!</vt:lpstr>
      <vt:lpstr>GARBAGE</vt:lpstr>
      <vt:lpstr>LANDFILLS</vt:lpstr>
      <vt:lpstr>  </vt:lpstr>
      <vt:lpstr>PAPER</vt:lpstr>
      <vt:lpstr>GLASS</vt:lpstr>
      <vt:lpstr>CANS</vt:lpstr>
      <vt:lpstr>PLASTIC</vt:lpstr>
      <vt:lpstr>You CAN help!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RECYCLE!</dc:title>
  <dc:creator>student</dc:creator>
  <cp:lastModifiedBy>student</cp:lastModifiedBy>
  <cp:revision>9</cp:revision>
  <dcterms:created xsi:type="dcterms:W3CDTF">2011-11-09T01:13:23Z</dcterms:created>
  <dcterms:modified xsi:type="dcterms:W3CDTF">2011-11-09T01:15:16Z</dcterms:modified>
</cp:coreProperties>
</file>